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17E343-887B-4C85-AEBA-061950C947B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0EE7CF-BC86-4A5D-BD68-DBA31044A9B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FB8A7B-134B-4F53-8DD3-98112162AD3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08087F-74BF-4215-B2D8-B93FC61DDEC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760EF7-C53D-4663-A12E-C92C1F6F15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369BBA-807A-49D2-8439-0A6E10B7630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B031F2-FC84-494E-B682-FF3C987014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0E3D8F-BD49-42AD-A2E0-48B638D0775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99FF11-8C9F-4EDD-BF27-E34AB3A0EFF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95DE74-7232-45D5-838D-8845D83FCF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1C21FF-CDB4-4394-98B3-BB3E2AF051D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440FB9-8E03-497C-B501-C69BCF06B1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FD87708-E8E2-4E5F-93D5-E5C97767861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85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86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sp>
        <p:nvSpPr>
          <p:cNvPr id="88" name=""/>
          <p:cNvSpPr/>
          <p:nvPr/>
        </p:nvSpPr>
        <p:spPr>
          <a:xfrm>
            <a:off x="466200" y="1728360"/>
            <a:ext cx="473616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latin typeface="Arial Black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560" cy="35946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4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560" cy="35946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54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2024-08-28T09:53:02Z</dcterms:modified>
  <cp:revision>24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